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33ED5-22AD-4B0F-BD7D-AB8A6C2BF1D9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069FB-0C13-4E52-B116-60F13265C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10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29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B685-3DEC-4A56-897A-7C642FA9CC83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4C7E-3025-4250-8E04-53CE5FC8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4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B685-3DEC-4A56-897A-7C642FA9CC83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4C7E-3025-4250-8E04-53CE5FC8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8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B685-3DEC-4A56-897A-7C642FA9CC83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4C7E-3025-4250-8E04-53CE5FC8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B685-3DEC-4A56-897A-7C642FA9CC83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4C7E-3025-4250-8E04-53CE5FC8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4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B685-3DEC-4A56-897A-7C642FA9CC83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4C7E-3025-4250-8E04-53CE5FC8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5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B685-3DEC-4A56-897A-7C642FA9CC83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4C7E-3025-4250-8E04-53CE5FC8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6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B685-3DEC-4A56-897A-7C642FA9CC83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4C7E-3025-4250-8E04-53CE5FC8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B685-3DEC-4A56-897A-7C642FA9CC83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4C7E-3025-4250-8E04-53CE5FC8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4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B685-3DEC-4A56-897A-7C642FA9CC83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4C7E-3025-4250-8E04-53CE5FC8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1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B685-3DEC-4A56-897A-7C642FA9CC83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4C7E-3025-4250-8E04-53CE5FC8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4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B685-3DEC-4A56-897A-7C642FA9CC83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4C7E-3025-4250-8E04-53CE5FC8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4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B685-3DEC-4A56-897A-7C642FA9CC83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24C7E-3025-4250-8E04-53CE5FC8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5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900804" cy="2852737"/>
          </a:xfrm>
        </p:spPr>
        <p:txBody>
          <a:bodyPr/>
          <a:lstStyle/>
          <a:p>
            <a:r>
              <a:rPr lang="en-US" sz="5400" dirty="0"/>
              <a:t>Evolving Role of University* Archivists </a:t>
            </a:r>
            <a:br>
              <a:rPr lang="en-US" sz="5400" dirty="0"/>
            </a:br>
            <a:br>
              <a:rPr lang="en-US" sz="5400" dirty="0"/>
            </a:b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Kari R. Smith </a:t>
            </a:r>
          </a:p>
          <a:p>
            <a:r>
              <a:rPr lang="en-US" dirty="0"/>
              <a:t>Institute Archivist, Massachusetts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45094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for University Archivists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Marketed the survey at SAA </a:t>
            </a:r>
            <a:r>
              <a:rPr lang="en-US" dirty="0" err="1"/>
              <a:t>C&amp;U</a:t>
            </a:r>
            <a:r>
              <a:rPr lang="en-US" dirty="0"/>
              <a:t> Archives Section and the ICA-SUV</a:t>
            </a:r>
          </a:p>
          <a:p>
            <a:r>
              <a:rPr lang="en-US" dirty="0"/>
              <a:t>Survey open for 30 days</a:t>
            </a:r>
          </a:p>
          <a:p>
            <a:r>
              <a:rPr lang="en-US" dirty="0"/>
              <a:t>72 responses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Positioning   (physical, administrative, conceptual, as per Todd-Diaz)</a:t>
            </a:r>
          </a:p>
          <a:p>
            <a:pPr marL="114300" indent="0">
              <a:buNone/>
            </a:pPr>
            <a:r>
              <a:rPr lang="en-US" dirty="0"/>
              <a:t>Roles</a:t>
            </a:r>
          </a:p>
          <a:p>
            <a:pPr marL="114300" indent="0">
              <a:buNone/>
            </a:pPr>
            <a:r>
              <a:rPr lang="en-US" dirty="0"/>
              <a:t>Current or Desired collaboration on campus and externally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3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32" y="280250"/>
            <a:ext cx="8147620" cy="34803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715" y="2993864"/>
            <a:ext cx="5244183" cy="386413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424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2" y="37560"/>
            <a:ext cx="11333880" cy="559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8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710" y="422369"/>
            <a:ext cx="8496898" cy="619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470"/>
            <a:ext cx="7600566" cy="37265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68" y="2343955"/>
            <a:ext cx="8160932" cy="4346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492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Radical Collaboration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52136"/>
            <a:ext cx="10515600" cy="5309271"/>
          </a:xfrm>
        </p:spPr>
        <p:txBody>
          <a:bodyPr/>
          <a:lstStyle/>
          <a:p>
            <a:r>
              <a:rPr lang="en-US" dirty="0"/>
              <a:t>Are there Organizational or Libraries-wide committees that the UA is a standing member of? If so, what are they. If not, on which would you like to be a standing member?</a:t>
            </a:r>
          </a:p>
          <a:p>
            <a:endParaRPr lang="en-US" dirty="0"/>
          </a:p>
          <a:p>
            <a:r>
              <a:rPr lang="en-US" dirty="0"/>
              <a:t>What is the correlation between UA’s who are not Head of Department and their opportunities for collaboration?</a:t>
            </a:r>
          </a:p>
          <a:p>
            <a:endParaRPr lang="en-US" dirty="0"/>
          </a:p>
          <a:p>
            <a:r>
              <a:rPr lang="en-US" dirty="0"/>
              <a:t>What collaboration opportunities for University Archivists can be identified to develop the activities and roles of UAs?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88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Widescreen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Evolving Role of University* Archivists   </vt:lpstr>
      <vt:lpstr>Survey for University Archivists </vt:lpstr>
      <vt:lpstr>PowerPoint Presentation</vt:lpstr>
      <vt:lpstr>PowerPoint Presentation</vt:lpstr>
      <vt:lpstr>PowerPoint Presentation</vt:lpstr>
      <vt:lpstr>PowerPoint Presentation</vt:lpstr>
      <vt:lpstr>Opportunities for Radical Collaboration</vt:lpstr>
    </vt:vector>
  </TitlesOfParts>
  <Company>Massachusetts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Role of University* Archivists   </dc:title>
  <dc:creator>Nancy Y McGovern</dc:creator>
  <cp:lastModifiedBy>Kate Neptune</cp:lastModifiedBy>
  <cp:revision>1</cp:revision>
  <dcterms:created xsi:type="dcterms:W3CDTF">2019-08-13T15:36:08Z</dcterms:created>
  <dcterms:modified xsi:type="dcterms:W3CDTF">2019-08-18T00:45:12Z</dcterms:modified>
</cp:coreProperties>
</file>